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75" r:id="rId6"/>
    <p:sldId id="276" r:id="rId7"/>
    <p:sldId id="281" r:id="rId8"/>
    <p:sldId id="296" r:id="rId9"/>
    <p:sldId id="297" r:id="rId10"/>
    <p:sldId id="298" r:id="rId11"/>
    <p:sldId id="299" r:id="rId12"/>
    <p:sldId id="300" r:id="rId13"/>
    <p:sldId id="277" r:id="rId14"/>
    <p:sldId id="294" r:id="rId15"/>
    <p:sldId id="283" r:id="rId16"/>
    <p:sldId id="293" r:id="rId17"/>
    <p:sldId id="295" r:id="rId18"/>
    <p:sldId id="288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quotlr.com/author/edsger-dijkstr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2666198"/>
            <a:ext cx="5257793" cy="2057441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Hammer Wing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3464" y="4160795"/>
            <a:ext cx="1570612" cy="760288"/>
          </a:xfrm>
        </p:spPr>
        <p:txBody>
          <a:bodyPr/>
          <a:lstStyle/>
          <a:p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#08</a:t>
            </a:r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59774" y="2831065"/>
            <a:ext cx="2289533" cy="12322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000" dirty="0"/>
              <a:t>simple , clean and understandable code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69156"/>
            <a:ext cx="4518122" cy="1987234"/>
          </a:xfrm>
        </p:spPr>
        <p:txBody>
          <a:bodyPr/>
          <a:lstStyle/>
          <a:p>
            <a:r>
              <a:rPr lang="en-US" dirty="0"/>
              <a:t>“If debugging is the process of removing software bugs, then programming must be the process of putting them in.”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>
                <a:hlinkClick r:id="rId2" tooltip="Edsger Dijkstra quo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Edsger Dijkstra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pic>
        <p:nvPicPr>
          <p:cNvPr id="8" name="图片占位符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Planning</a:t>
            </a:r>
          </a:p>
          <a:p>
            <a:endParaRPr lang="zh-CN" altLang="en-US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1844" y="4832504"/>
            <a:ext cx="1691687" cy="811178"/>
          </a:xfrm>
        </p:spPr>
        <p:txBody>
          <a:bodyPr/>
          <a:lstStyle/>
          <a:p>
            <a:r>
              <a:rPr lang="en-US" altLang="zh-CN" dirty="0"/>
              <a:t>Plan scalable Programs</a:t>
            </a:r>
          </a:p>
          <a:p>
            <a:endParaRPr lang="zh-CN" altLang="en-US" dirty="0"/>
          </a:p>
        </p:txBody>
      </p:sp>
      <p:pic>
        <p:nvPicPr>
          <p:cNvPr id="10" name="图片占位符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</a:p>
          <a:p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47834" y="4801648"/>
            <a:ext cx="1691687" cy="811178"/>
          </a:xfrm>
        </p:spPr>
        <p:txBody>
          <a:bodyPr/>
          <a:lstStyle/>
          <a:p>
            <a:r>
              <a:rPr lang="en-US" altLang="zh-CN" dirty="0"/>
              <a:t>Deploy strategic networks with compelling</a:t>
            </a:r>
          </a:p>
          <a:p>
            <a:r>
              <a:rPr lang="en-US" altLang="zh-CN" dirty="0"/>
              <a:t>e-business needs</a:t>
            </a:r>
          </a:p>
          <a:p>
            <a:endParaRPr lang="zh-CN" altLang="en-US" dirty="0"/>
          </a:p>
        </p:txBody>
      </p:sp>
      <p:pic>
        <p:nvPicPr>
          <p:cNvPr id="12" name="图片占位符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297741"/>
            <a:ext cx="1877575" cy="506399"/>
          </a:xfrm>
        </p:spPr>
        <p:txBody>
          <a:bodyPr/>
          <a:lstStyle/>
          <a:p>
            <a:r>
              <a:rPr lang="en-US" altLang="zh-CN" dirty="0"/>
              <a:t>Design &amp; Develop</a:t>
            </a:r>
          </a:p>
          <a:p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49086" y="4922964"/>
            <a:ext cx="1691687" cy="811178"/>
          </a:xfrm>
        </p:spPr>
        <p:txBody>
          <a:bodyPr/>
          <a:lstStyle/>
          <a:p>
            <a:r>
              <a:rPr lang="en-US" altLang="zh-CN" dirty="0"/>
              <a:t>Coordinate and build</a:t>
            </a:r>
          </a:p>
          <a:p>
            <a:r>
              <a:rPr lang="en-US" altLang="zh-CN" dirty="0"/>
              <a:t>e-business applications</a:t>
            </a:r>
          </a:p>
        </p:txBody>
      </p:sp>
      <p:pic>
        <p:nvPicPr>
          <p:cNvPr id="14" name="图片占位符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Strategy</a:t>
            </a:r>
          </a:p>
          <a:p>
            <a:endParaRPr lang="zh-CN" altLang="en-US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70182" y="4806057"/>
            <a:ext cx="1691687" cy="811178"/>
          </a:xfrm>
        </p:spPr>
        <p:txBody>
          <a:bodyPr/>
          <a:lstStyle/>
          <a:p>
            <a:pPr lvl="0"/>
            <a:r>
              <a:rPr lang="en-US" dirty="0"/>
              <a:t>Foster superior software design patterns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xecution</a:t>
            </a:r>
            <a:endParaRPr lang="zh-CN" altLang="en-US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38009" y="4832504"/>
            <a:ext cx="1691687" cy="1025321"/>
          </a:xfrm>
        </p:spPr>
        <p:txBody>
          <a:bodyPr/>
          <a:lstStyle/>
          <a:p>
            <a:r>
              <a:rPr lang="en-US" altLang="zh-CN" dirty="0"/>
              <a:t>Opening or execution of a program or task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093" y="389925"/>
            <a:ext cx="3730653" cy="685019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4093" y="1123322"/>
            <a:ext cx="1895164" cy="260539"/>
          </a:xfrm>
        </p:spPr>
        <p:txBody>
          <a:bodyPr/>
          <a:lstStyle/>
          <a:p>
            <a:pPr fontAlgn="base"/>
            <a:r>
              <a:rPr lang="en-IN" dirty="0"/>
              <a:t>Software Coding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4253" y="1352142"/>
            <a:ext cx="2653545" cy="2144667"/>
          </a:xfrm>
        </p:spPr>
        <p:txBody>
          <a:bodyPr/>
          <a:lstStyle/>
          <a:p>
            <a:r>
              <a:rPr lang="en-US" dirty="0"/>
              <a:t>Involves writing and testing of instructions for Software.</a:t>
            </a:r>
          </a:p>
          <a:p>
            <a:endParaRPr lang="en-US" dirty="0"/>
          </a:p>
          <a:p>
            <a:r>
              <a:rPr lang="en-US" dirty="0"/>
              <a:t>Responsible for fixing bugs and issuing updates.</a:t>
            </a:r>
          </a:p>
          <a:p>
            <a:endParaRPr lang="en-US" dirty="0"/>
          </a:p>
          <a:p>
            <a:r>
              <a:rPr lang="en-US" dirty="0"/>
              <a:t>Cross-functionality with writing operating systems, along with the hardware programmers.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50419" y="1820174"/>
            <a:ext cx="2222533" cy="368956"/>
          </a:xfrm>
        </p:spPr>
        <p:txBody>
          <a:bodyPr/>
          <a:lstStyle/>
          <a:p>
            <a:pPr algn="l" fontAlgn="base"/>
            <a:r>
              <a:rPr lang="en-IN" dirty="0"/>
              <a:t>Website Designers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850419" y="2149252"/>
            <a:ext cx="2653545" cy="1468781"/>
          </a:xfrm>
        </p:spPr>
        <p:txBody>
          <a:bodyPr/>
          <a:lstStyle/>
          <a:p>
            <a:r>
              <a:rPr lang="en-US" dirty="0"/>
              <a:t>Languages are used to create scripts and functions of a website.</a:t>
            </a:r>
          </a:p>
          <a:p>
            <a:endParaRPr lang="en-US" dirty="0"/>
          </a:p>
          <a:p>
            <a:r>
              <a:rPr lang="en-US" dirty="0"/>
              <a:t>Build eCommerce sites for retailers.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4872BBC6-73F4-2AB1-E8C8-ABD527BA60E5}"/>
              </a:ext>
            </a:extLst>
          </p:cNvPr>
          <p:cNvSpPr txBox="1">
            <a:spLocks/>
          </p:cNvSpPr>
          <p:nvPr/>
        </p:nvSpPr>
        <p:spPr>
          <a:xfrm>
            <a:off x="4514254" y="3618033"/>
            <a:ext cx="2317865" cy="34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IN" dirty="0"/>
              <a:t>Data Model Creation</a:t>
            </a:r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E6A708F4-5396-F188-6F8D-334C3584D3CE}"/>
              </a:ext>
            </a:extLst>
          </p:cNvPr>
          <p:cNvSpPr txBox="1">
            <a:spLocks/>
          </p:cNvSpPr>
          <p:nvPr/>
        </p:nvSpPr>
        <p:spPr>
          <a:xfrm>
            <a:off x="4514254" y="4008278"/>
            <a:ext cx="2653545" cy="17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Demonstrate the types of data used and stored within the system.</a:t>
            </a:r>
          </a:p>
          <a:p>
            <a:endParaRPr lang="en-US" dirty="0"/>
          </a:p>
          <a:p>
            <a:r>
              <a:rPr lang="en-US" dirty="0"/>
              <a:t>Relationships among data types, the ways the data can be grouped and organized.</a:t>
            </a:r>
          </a:p>
        </p:txBody>
      </p:sp>
      <p:pic>
        <p:nvPicPr>
          <p:cNvPr id="7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F07D67D-FC6A-9416-6450-D5A175315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77191" y="5026838"/>
            <a:ext cx="895761" cy="101842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8" name="图片占位符 25" descr="Layout of website design sketches on white paper">
            <a:extLst>
              <a:ext uri="{FF2B5EF4-FFF2-40B4-BE49-F238E27FC236}">
                <a16:creationId xmlns:a16="http://schemas.microsoft.com/office/drawing/2014/main" id="{66B56E7F-67B5-552A-514F-544181C7AC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92094" y="4075269"/>
            <a:ext cx="965800" cy="10980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9" name="图片占位符 25" descr="Layout of website design sketches on white paper">
            <a:extLst>
              <a:ext uri="{FF2B5EF4-FFF2-40B4-BE49-F238E27FC236}">
                <a16:creationId xmlns:a16="http://schemas.microsoft.com/office/drawing/2014/main" id="{7BC7A0DC-A355-236E-6C22-6C6021281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26027" y="4923772"/>
            <a:ext cx="1273659" cy="1448067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763829" y="445176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7" y="352376"/>
            <a:ext cx="5162709" cy="420683"/>
          </a:xfrm>
        </p:spPr>
        <p:txBody>
          <a:bodyPr/>
          <a:lstStyle/>
          <a:p>
            <a:r>
              <a:rPr lang="en-US" dirty="0"/>
              <a:t>Software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7" y="889625"/>
            <a:ext cx="5162709" cy="1506166"/>
          </a:xfrm>
        </p:spPr>
        <p:txBody>
          <a:bodyPr/>
          <a:lstStyle/>
          <a:p>
            <a:r>
              <a:rPr lang="en-US" dirty="0"/>
              <a:t>Use Visual Studio 2022 as it a sophisticated software to create websites</a:t>
            </a:r>
          </a:p>
          <a:p>
            <a:r>
              <a:rPr lang="en-US" dirty="0"/>
              <a:t>Ensure a quality Data model Creation and validation</a:t>
            </a:r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63829" y="2503052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2437551"/>
            <a:ext cx="5162709" cy="420683"/>
          </a:xfrm>
        </p:spPr>
        <p:txBody>
          <a:bodyPr/>
          <a:lstStyle/>
          <a:p>
            <a:r>
              <a:rPr lang="en-US" dirty="0"/>
              <a:t>Languages &amp; Web Design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50339" y="2937833"/>
            <a:ext cx="5162709" cy="1177789"/>
          </a:xfrm>
        </p:spPr>
        <p:txBody>
          <a:bodyPr/>
          <a:lstStyle/>
          <a:p>
            <a:r>
              <a:rPr lang="en-US" dirty="0"/>
              <a:t>Use C#, Bootstrap, .Net and HTML as programming languages</a:t>
            </a:r>
          </a:p>
          <a:p>
            <a:r>
              <a:rPr lang="en-US" dirty="0"/>
              <a:t>Seed data and CRUD operations in the project</a:t>
            </a:r>
          </a:p>
          <a:p>
            <a:r>
              <a:rPr lang="en-US" dirty="0"/>
              <a:t>User friendly Menu Structure and well-Organized Website Layout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735337" y="4267462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50338" y="4163110"/>
            <a:ext cx="5162709" cy="421399"/>
          </a:xfrm>
        </p:spPr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0337" y="4631997"/>
            <a:ext cx="5162709" cy="1635938"/>
          </a:xfrm>
        </p:spPr>
        <p:txBody>
          <a:bodyPr/>
          <a:lstStyle/>
          <a:p>
            <a:r>
              <a:rPr lang="en-US" dirty="0"/>
              <a:t>Build one-to-one customer service connection with innovative ideas</a:t>
            </a:r>
          </a:p>
          <a:p>
            <a:r>
              <a:rPr lang="en-US" dirty="0"/>
              <a:t>Maximize timely deliverables for real-time schemas</a:t>
            </a:r>
          </a:p>
          <a:p>
            <a:r>
              <a:rPr lang="en-US" dirty="0"/>
              <a:t>Collaborate with all team members to work effectively and efficiently together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1325563"/>
          </a:xfrm>
        </p:spPr>
        <p:txBody>
          <a:bodyPr/>
          <a:lstStyle/>
          <a:p>
            <a:r>
              <a:rPr lang="en-US" altLang="zh-CN" dirty="0"/>
              <a:t>At Hammer Wing, we believe in giving 110%. By using our next-generation Computer Hardware and our knowledge, we help Business virtually to manage the workflows. We thrive because of our in-depth knowledge and great team behind our product. </a:t>
            </a:r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C524-DB14-F839-A490-650FC5EF15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4490" y="3098399"/>
            <a:ext cx="3034145" cy="1879791"/>
          </a:xfrm>
        </p:spPr>
        <p:txBody>
          <a:bodyPr/>
          <a:lstStyle/>
          <a:p>
            <a:r>
              <a:rPr lang="en-US" dirty="0"/>
              <a:t>Team #08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61325" y="1074716"/>
            <a:ext cx="1904890" cy="1054728"/>
          </a:xfrm>
        </p:spPr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628634-B13F-1714-9A7A-5F36DBEA9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0503" y="2272857"/>
            <a:ext cx="1914694" cy="22329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ABE79"/>
          </a:solidFill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CA" kern="0" dirty="0">
                <a:latin typeface="Posterama Text SemiBold"/>
              </a:rPr>
              <a:t>Data Model Structure</a:t>
            </a:r>
            <a:endParaRPr lang="en-US" kern="0" dirty="0">
              <a:latin typeface="Posterama Text SemiBold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8BF3A5-380F-3B74-07F8-9F778FB79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11156" y="4035352"/>
            <a:ext cx="1914694" cy="22329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ABE79"/>
          </a:solidFill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CA" kern="0" dirty="0">
                <a:latin typeface="Posterama Text SemiBold"/>
              </a:rPr>
              <a:t>Validation Info</a:t>
            </a:r>
            <a:endParaRPr lang="en-US" kern="0" dirty="0">
              <a:latin typeface="Posterama Tex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1655743"/>
          </a:xfrm>
        </p:spPr>
        <p:txBody>
          <a:bodyPr/>
          <a:lstStyle/>
          <a:p>
            <a:r>
              <a:rPr lang="en-US" sz="1600" dirty="0"/>
              <a:t>Hammer Wing is a group of passionate programmers, we develop the thoughtful, high-quality Software applications for your business. We build custom software such as JavaScript, .Net, Python, Bootstrap, C# and CSS. Our team is always ready to go.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33" y="-56525"/>
            <a:ext cx="10515600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2733745" y="2850243"/>
            <a:ext cx="2368061" cy="210217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3745" y="4813568"/>
            <a:ext cx="2460662" cy="506399"/>
          </a:xfrm>
        </p:spPr>
        <p:txBody>
          <a:bodyPr/>
          <a:lstStyle/>
          <a:p>
            <a:r>
              <a:rPr lang="en-IN" dirty="0"/>
              <a:t>Kevin Garcia Perdomo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40558" y="5262544"/>
            <a:ext cx="2098038" cy="506399"/>
          </a:xfrm>
        </p:spPr>
        <p:txBody>
          <a:bodyPr/>
          <a:lstStyle/>
          <a:p>
            <a:r>
              <a:rPr lang="en-US" dirty="0"/>
              <a:t>Disaster Recovery Manager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52398" y="3371081"/>
            <a:ext cx="2098039" cy="506399"/>
          </a:xfrm>
        </p:spPr>
        <p:txBody>
          <a:bodyPr/>
          <a:lstStyle/>
          <a:p>
            <a:r>
              <a:rPr lang="en-IN" dirty="0"/>
              <a:t>Navpreet Kaur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081534" y="3823177"/>
            <a:ext cx="2089726" cy="506400"/>
          </a:xfrm>
        </p:spPr>
        <p:txBody>
          <a:bodyPr/>
          <a:lstStyle/>
          <a:p>
            <a:r>
              <a:rPr lang="en-US" dirty="0"/>
              <a:t>Presentation Coordination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/>
          <a:srcRect/>
          <a:stretch/>
        </p:blipFill>
        <p:spPr>
          <a:xfrm>
            <a:off x="7288944" y="2850243"/>
            <a:ext cx="2261648" cy="200771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275132" y="4705008"/>
            <a:ext cx="2242362" cy="506399"/>
          </a:xfrm>
        </p:spPr>
        <p:txBody>
          <a:bodyPr/>
          <a:lstStyle/>
          <a:p>
            <a:r>
              <a:rPr lang="en-IN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dirty="0"/>
              <a:t>Viacheslav Krasnikov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98262" y="5142490"/>
            <a:ext cx="2219230" cy="506399"/>
          </a:xfrm>
        </p:spPr>
        <p:txBody>
          <a:bodyPr/>
          <a:lstStyle/>
          <a:p>
            <a:r>
              <a:rPr lang="en-US" dirty="0"/>
              <a:t>Azure Hoster &amp; Communications Manager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/>
          <a:stretch/>
        </p:blipFill>
        <p:spPr>
          <a:xfrm>
            <a:off x="9214372" y="1392348"/>
            <a:ext cx="2368061" cy="2102177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02767" y="3369437"/>
            <a:ext cx="2098039" cy="506399"/>
          </a:xfrm>
        </p:spPr>
        <p:txBody>
          <a:bodyPr/>
          <a:lstStyle/>
          <a:p>
            <a:r>
              <a:rPr lang="en-IN" dirty="0"/>
              <a:t>Joanna Poczta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402768" y="3823178"/>
            <a:ext cx="2098038" cy="506399"/>
          </a:xfrm>
        </p:spPr>
        <p:txBody>
          <a:bodyPr/>
          <a:lstStyle/>
          <a:p>
            <a:r>
              <a:rPr lang="en-US" dirty="0"/>
              <a:t>Scheduler &amp; Team Leader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2" name="Picture Placeholder 54">
            <a:extLst>
              <a:ext uri="{FF2B5EF4-FFF2-40B4-BE49-F238E27FC236}">
                <a16:creationId xmlns:a16="http://schemas.microsoft.com/office/drawing/2014/main" id="{04A01ACF-CA7B-0BDB-A935-C31F9DB1B7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7" t="19612" r="23" b="13778"/>
          <a:stretch/>
        </p:blipFill>
        <p:spPr>
          <a:xfrm>
            <a:off x="664293" y="1421206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D8FB82C-01C2-BCB2-F222-8544DDBAD66D}"/>
              </a:ext>
            </a:extLst>
          </p:cNvPr>
          <p:cNvSpPr txBox="1">
            <a:spLocks/>
          </p:cNvSpPr>
          <p:nvPr/>
        </p:nvSpPr>
        <p:spPr>
          <a:xfrm>
            <a:off x="767222" y="3429000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Matthew Brgan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CF1EF98-D8BB-0016-2F17-24BC9DEC6731}"/>
              </a:ext>
            </a:extLst>
          </p:cNvPr>
          <p:cNvSpPr txBox="1">
            <a:spLocks/>
          </p:cNvSpPr>
          <p:nvPr/>
        </p:nvSpPr>
        <p:spPr>
          <a:xfrm>
            <a:off x="735128" y="3877977"/>
            <a:ext cx="2098038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Manager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FD2A929-D508-B89C-208D-36948DE80C44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7"/>
          <a:srcRect l="16792" t="807" r="-206" b="-807"/>
          <a:stretch/>
        </p:blipFill>
        <p:spPr>
          <a:xfrm>
            <a:off x="4959350" y="1352550"/>
            <a:ext cx="2368550" cy="2103438"/>
          </a:xfr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575" y="1544128"/>
            <a:ext cx="4153349" cy="851211"/>
          </a:xfrm>
        </p:spPr>
        <p:txBody>
          <a:bodyPr/>
          <a:lstStyle/>
          <a:p>
            <a:r>
              <a:rPr lang="en-CA" dirty="0"/>
              <a:t>Matthew  </a:t>
            </a:r>
            <a:r>
              <a:rPr lang="en-CA" dirty="0" err="1"/>
              <a:t>Brgan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292575" y="2529858"/>
            <a:ext cx="5593943" cy="2144713"/>
          </a:xfrm>
        </p:spPr>
        <p:txBody>
          <a:bodyPr/>
          <a:lstStyle/>
          <a:p>
            <a:r>
              <a:rPr lang="en-CA" sz="1800" dirty="0"/>
              <a:t>Preferred Languages: Python, C#, JavaScript</a:t>
            </a:r>
          </a:p>
          <a:p>
            <a:endParaRPr lang="en-CA" sz="1800" dirty="0"/>
          </a:p>
          <a:p>
            <a:r>
              <a:rPr lang="en-US" sz="1800" dirty="0"/>
              <a:t>Skills: Organization &amp; Time Management, Teamwork &amp; Collaboration, Inventory Management</a:t>
            </a:r>
          </a:p>
          <a:p>
            <a:endParaRPr lang="en-US" sz="1800" dirty="0"/>
          </a:p>
          <a:p>
            <a:r>
              <a:rPr lang="en-US" sz="1800" dirty="0"/>
              <a:t>Interests: Computer Software &amp; Hardware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10" name="Picture Placeholder 54">
            <a:extLst>
              <a:ext uri="{FF2B5EF4-FFF2-40B4-BE49-F238E27FC236}">
                <a16:creationId xmlns:a16="http://schemas.microsoft.com/office/drawing/2014/main" id="{2A0680C0-08F6-4AE2-893E-B9F7FE44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" t="19612" r="23" b="13778"/>
          <a:stretch/>
        </p:blipFill>
        <p:spPr>
          <a:xfrm>
            <a:off x="1927595" y="2296259"/>
            <a:ext cx="2415976" cy="2144712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26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457" y="1181818"/>
            <a:ext cx="5369656" cy="841686"/>
          </a:xfrm>
        </p:spPr>
        <p:txBody>
          <a:bodyPr/>
          <a:lstStyle/>
          <a:p>
            <a:r>
              <a:rPr lang="en-CA" dirty="0"/>
              <a:t>Kevin Garcia Perdomo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464457" y="2165655"/>
            <a:ext cx="5593943" cy="2751401"/>
          </a:xfrm>
        </p:spPr>
        <p:txBody>
          <a:bodyPr/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years of experience in Network Management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Certification: MCSA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Experience: Network Support, Network Implementation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2" name="Picture Placeholder 54">
            <a:extLst>
              <a:ext uri="{FF2B5EF4-FFF2-40B4-BE49-F238E27FC236}">
                <a16:creationId xmlns:a16="http://schemas.microsoft.com/office/drawing/2014/main" id="{F216ED65-F5AA-DF89-6B74-77CAE0D5C28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0554" r="10554"/>
          <a:stretch/>
        </p:blipFill>
        <p:spPr>
          <a:xfrm>
            <a:off x="1787525" y="2295525"/>
            <a:ext cx="1887538" cy="2144713"/>
          </a:xfrm>
        </p:spPr>
      </p:pic>
    </p:spTree>
    <p:extLst>
      <p:ext uri="{BB962C8B-B14F-4D97-AF65-F5344CB8AC3E}">
        <p14:creationId xmlns:p14="http://schemas.microsoft.com/office/powerpoint/2010/main" val="271691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87" y="1574609"/>
            <a:ext cx="3627138" cy="720916"/>
          </a:xfrm>
        </p:spPr>
        <p:txBody>
          <a:bodyPr/>
          <a:lstStyle/>
          <a:p>
            <a:r>
              <a:rPr lang="en-IN" dirty="0" err="1"/>
              <a:t>Navpreet</a:t>
            </a:r>
            <a:r>
              <a:rPr lang="en-IN" dirty="0"/>
              <a:t> Kaur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97687" y="2295525"/>
            <a:ext cx="5300659" cy="2664664"/>
          </a:xfrm>
        </p:spPr>
        <p:txBody>
          <a:bodyPr/>
          <a:lstStyle/>
          <a:p>
            <a:r>
              <a:rPr lang="en-US" sz="2000" dirty="0"/>
              <a:t>I am good at working on presentations, hardware installation, database, python as well as web designing.</a:t>
            </a:r>
          </a:p>
          <a:p>
            <a:endParaRPr lang="en-US" sz="2000" dirty="0"/>
          </a:p>
          <a:p>
            <a:r>
              <a:rPr lang="en-US" sz="2000" dirty="0"/>
              <a:t>I have an introvert personality type, most of the time I remain silent and utilize my energy on my work. Although, I like to listen and understand others feeling as well.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0890FD70-F8CC-4E06-C0CA-47DF06A0EBDA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/>
          <a:srcRect l="33961" t="53" r="719" b="-53"/>
          <a:stretch/>
        </p:blipFill>
        <p:spPr>
          <a:xfrm>
            <a:off x="1787525" y="2295525"/>
            <a:ext cx="1887538" cy="2144713"/>
          </a:xfrm>
        </p:spPr>
      </p:pic>
    </p:spTree>
    <p:extLst>
      <p:ext uri="{BB962C8B-B14F-4D97-AF65-F5344CB8AC3E}">
        <p14:creationId xmlns:p14="http://schemas.microsoft.com/office/powerpoint/2010/main" val="48474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Viacheslav Krasnikov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464457" y="3271731"/>
            <a:ext cx="6685676" cy="1748843"/>
          </a:xfrm>
        </p:spPr>
        <p:txBody>
          <a:bodyPr/>
          <a:lstStyle/>
          <a:p>
            <a:r>
              <a:rPr lang="en-CA" sz="1800" dirty="0"/>
              <a:t>Preferred Languages: C#, HTML, CSS, JavaScript</a:t>
            </a:r>
          </a:p>
          <a:p>
            <a:endParaRPr lang="en-CA" sz="1800" dirty="0"/>
          </a:p>
          <a:p>
            <a:r>
              <a:rPr lang="en-US" sz="1800" dirty="0"/>
              <a:t>Skills: Problem-Solving, Excellent Communication, Active Listening</a:t>
            </a:r>
          </a:p>
          <a:p>
            <a:endParaRPr lang="en-US" sz="1800" dirty="0"/>
          </a:p>
          <a:p>
            <a:r>
              <a:rPr lang="en-US" sz="1800" dirty="0"/>
              <a:t>Software: Microsoft Visual Studio, SQL Management Studio, Microsoft Excel</a:t>
            </a:r>
          </a:p>
          <a:p>
            <a:endParaRPr lang="en-US" sz="1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2" name="Picture Placeholder 48">
            <a:extLst>
              <a:ext uri="{FF2B5EF4-FFF2-40B4-BE49-F238E27FC236}">
                <a16:creationId xmlns:a16="http://schemas.microsoft.com/office/drawing/2014/main" id="{2A3EB5EE-938F-97F4-6075-87E7FD6D6482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7751" r="7751"/>
          <a:stretch/>
        </p:blipFill>
        <p:spPr>
          <a:xfrm>
            <a:off x="1787525" y="2295525"/>
            <a:ext cx="1887538" cy="2144713"/>
          </a:xfrm>
        </p:spPr>
      </p:pic>
    </p:spTree>
    <p:extLst>
      <p:ext uri="{BB962C8B-B14F-4D97-AF65-F5344CB8AC3E}">
        <p14:creationId xmlns:p14="http://schemas.microsoft.com/office/powerpoint/2010/main" val="272491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279" y="1742536"/>
            <a:ext cx="3635764" cy="713188"/>
          </a:xfrm>
        </p:spPr>
        <p:txBody>
          <a:bodyPr/>
          <a:lstStyle/>
          <a:p>
            <a:r>
              <a:rPr lang="en-IN" dirty="0"/>
              <a:t>Joanna </a:t>
            </a:r>
            <a:r>
              <a:rPr lang="en-IN" dirty="0" err="1"/>
              <a:t>Poczta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999279" y="2455724"/>
            <a:ext cx="5593943" cy="2265663"/>
          </a:xfrm>
        </p:spPr>
        <p:txBody>
          <a:bodyPr/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am </a:t>
            </a: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experienced systems, Business Analyst with solid educational background.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a Computer Science Degree from Brock University. 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then, I have been working in the public and private sectors In USA and Canada for many years, primarily as a systems analyst, and database developer.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2" name="Picture Placeholder 45">
            <a:extLst>
              <a:ext uri="{FF2B5EF4-FFF2-40B4-BE49-F238E27FC236}">
                <a16:creationId xmlns:a16="http://schemas.microsoft.com/office/drawing/2014/main" id="{547F8972-C06D-C59F-4CAE-18EB4DF62D2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8720" r="8720"/>
          <a:stretch/>
        </p:blipFill>
        <p:spPr>
          <a:xfrm>
            <a:off x="1801932" y="2208362"/>
            <a:ext cx="1993984" cy="2265662"/>
          </a:xfrm>
        </p:spPr>
      </p:pic>
    </p:spTree>
    <p:extLst>
      <p:ext uri="{BB962C8B-B14F-4D97-AF65-F5344CB8AC3E}">
        <p14:creationId xmlns:p14="http://schemas.microsoft.com/office/powerpoint/2010/main" val="1844137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71af3243-3dd4-4a8d-8c0d-dd76da1f02a5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245</TotalTime>
  <Words>628</Words>
  <Application>Microsoft Office PowerPoint</Application>
  <PresentationFormat>Widescreen</PresentationFormat>
  <Paragraphs>120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等线</vt:lpstr>
      <vt:lpstr>Abadi</vt:lpstr>
      <vt:lpstr>Arial</vt:lpstr>
      <vt:lpstr>Arial</vt:lpstr>
      <vt:lpstr>Calibri</vt:lpstr>
      <vt:lpstr>Open Sans</vt:lpstr>
      <vt:lpstr>Posterama Text Black</vt:lpstr>
      <vt:lpstr>Posterama Text SemiBold</vt:lpstr>
      <vt:lpstr>Office 主题​​</vt:lpstr>
      <vt:lpstr>Hammer Wing </vt:lpstr>
      <vt:lpstr>Agenda</vt:lpstr>
      <vt:lpstr>Introduction</vt:lpstr>
      <vt:lpstr>Meet our team</vt:lpstr>
      <vt:lpstr>Matthew  Brgan</vt:lpstr>
      <vt:lpstr>Kevin Garcia Perdomo</vt:lpstr>
      <vt:lpstr>Navpreet Kaur</vt:lpstr>
      <vt:lpstr>Viacheslav Krasnikov</vt:lpstr>
      <vt:lpstr>Joanna Poczta</vt:lpstr>
      <vt:lpstr>Primary Goals</vt:lpstr>
      <vt:lpstr>“If debugging is the process of removing software bugs, then programming must be the process of putting them in.”</vt:lpstr>
      <vt:lpstr>Plan for application development</vt:lpstr>
      <vt:lpstr>Areas of Focus</vt:lpstr>
      <vt:lpstr>How we get there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navpreet kaur</dc:creator>
  <cp:lastModifiedBy>Viacheslav Krasnikov</cp:lastModifiedBy>
  <cp:revision>33</cp:revision>
  <dcterms:created xsi:type="dcterms:W3CDTF">2023-01-29T06:09:39Z</dcterms:created>
  <dcterms:modified xsi:type="dcterms:W3CDTF">2023-01-31T04:11:59Z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